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17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23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7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8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2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3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54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9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3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3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9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B618A-8D8A-E543-9654-DC730DE708F7}" type="datetimeFigureOut">
              <a:rPr lang="en-US" smtClean="0"/>
              <a:t>25-11-16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E0ED-36C0-C94D-85C8-6911E32BE4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1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899" y="1420946"/>
            <a:ext cx="2873709" cy="29918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4192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Spectral Knowledge (SK-</a:t>
            </a:r>
            <a:r>
              <a:rPr lang="en-US" sz="4800" b="1" dirty="0" smtClean="0"/>
              <a:t>UTALCA) </a:t>
            </a:r>
          </a:p>
          <a:p>
            <a:pPr algn="ctr"/>
            <a:r>
              <a:rPr lang="en-US" b="1" dirty="0" smtClean="0"/>
              <a:t>Software </a:t>
            </a:r>
            <a:r>
              <a:rPr lang="en-US" b="1" dirty="0"/>
              <a:t>for exploratory analysis of 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high</a:t>
            </a:r>
            <a:r>
              <a:rPr lang="en-US" b="1" dirty="0"/>
              <a:t>-resolution spectral reflectance data on plant </a:t>
            </a:r>
            <a:r>
              <a:rPr lang="en-US" b="1" dirty="0" smtClean="0"/>
              <a:t>breeding</a:t>
            </a:r>
            <a:endParaRPr lang="es-CL" b="1" dirty="0"/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14352"/>
            <a:ext cx="91440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Created by</a:t>
            </a:r>
          </a:p>
          <a:p>
            <a:pPr algn="ctr"/>
            <a:r>
              <a:rPr lang="en-US" b="1" dirty="0" smtClean="0"/>
              <a:t>Gustavo </a:t>
            </a:r>
            <a:r>
              <a:rPr lang="en-US" b="1" dirty="0"/>
              <a:t>A. </a:t>
            </a:r>
            <a:r>
              <a:rPr lang="en-US" b="1" dirty="0" smtClean="0"/>
              <a:t>Lobos</a:t>
            </a:r>
          </a:p>
          <a:p>
            <a:pPr algn="ctr"/>
            <a:r>
              <a:rPr lang="en-US" sz="1400" dirty="0" smtClean="0"/>
              <a:t>(Plant </a:t>
            </a:r>
            <a:r>
              <a:rPr lang="en-US" sz="1400" dirty="0"/>
              <a:t>Breeding and Phenomic Center, Faculty of Agricultural Sciences, Universidad de </a:t>
            </a:r>
            <a:r>
              <a:rPr lang="en-US" sz="1400" dirty="0" smtClean="0"/>
              <a:t>Talca, Talca, Chile)</a:t>
            </a:r>
          </a:p>
          <a:p>
            <a:pPr algn="ctr"/>
            <a:r>
              <a:rPr lang="es-CL" sz="500" dirty="0" smtClean="0">
                <a:effectLst/>
              </a:rPr>
              <a:t> </a:t>
            </a:r>
            <a:endParaRPr lang="en-US" sz="500" baseline="30000" dirty="0"/>
          </a:p>
          <a:p>
            <a:pPr algn="ctr"/>
            <a:r>
              <a:rPr lang="en-US" b="1" dirty="0" smtClean="0"/>
              <a:t>Carlos </a:t>
            </a:r>
            <a:r>
              <a:rPr lang="en-US" b="1" dirty="0"/>
              <a:t>Poblete-</a:t>
            </a:r>
            <a:r>
              <a:rPr lang="en-US" b="1" dirty="0" err="1" smtClean="0"/>
              <a:t>Echeverría</a:t>
            </a:r>
            <a:r>
              <a:rPr lang="es-CL" b="1" dirty="0" smtClean="0">
                <a:effectLst/>
              </a:rPr>
              <a:t> </a:t>
            </a:r>
          </a:p>
          <a:p>
            <a:pPr algn="ctr"/>
            <a:r>
              <a:rPr lang="es-CL" sz="1400" dirty="0" smtClean="0"/>
              <a:t>(Department </a:t>
            </a:r>
            <a:r>
              <a:rPr lang="es-CL" sz="1400" dirty="0"/>
              <a:t>of Viticulture and Oenology, Stellenbosch University, Stellenbosch, South Africa</a:t>
            </a:r>
            <a:r>
              <a:rPr lang="en-US" sz="1400" dirty="0" smtClean="0"/>
              <a:t>)</a:t>
            </a:r>
            <a:r>
              <a:rPr lang="es-CL" sz="1400" dirty="0" smtClean="0">
                <a:effectLst/>
              </a:rPr>
              <a:t> </a:t>
            </a:r>
          </a:p>
          <a:p>
            <a:pPr algn="ctr"/>
            <a:endParaRPr lang="es-CL" sz="500" baseline="30000" dirty="0" smtClean="0"/>
          </a:p>
          <a:p>
            <a:pPr algn="ctr"/>
            <a:endParaRPr lang="es-CL" sz="500" baseline="30000" dirty="0"/>
          </a:p>
          <a:p>
            <a:pPr algn="ctr"/>
            <a:r>
              <a:rPr lang="en-US" sz="1200" dirty="0" err="1" smtClean="0"/>
              <a:t>Soponsored</a:t>
            </a:r>
            <a:r>
              <a:rPr lang="en-US" sz="1200" dirty="0" smtClean="0"/>
              <a:t> by</a:t>
            </a:r>
          </a:p>
          <a:p>
            <a:pPr algn="ctr"/>
            <a:endParaRPr lang="en-US" sz="1400" baseline="30000" dirty="0" smtClean="0"/>
          </a:p>
          <a:p>
            <a:pPr algn="ctr"/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882" y="6204132"/>
            <a:ext cx="1748450" cy="5809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801" y="6098265"/>
            <a:ext cx="675726" cy="7597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477" y="6166472"/>
            <a:ext cx="1007485" cy="691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199" y="6204132"/>
            <a:ext cx="1713799" cy="53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64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899" y="1420946"/>
            <a:ext cx="2873709" cy="29918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419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Spectral Knowledge (SK-</a:t>
            </a:r>
            <a:r>
              <a:rPr lang="en-US" sz="4800" b="1" dirty="0" smtClean="0"/>
              <a:t>UTALCA) </a:t>
            </a:r>
          </a:p>
          <a:p>
            <a:pPr algn="ctr"/>
            <a:r>
              <a:rPr lang="es-CL" b="1" dirty="0" smtClean="0"/>
              <a:t>Software para el análisis exploratorio de</a:t>
            </a:r>
          </a:p>
          <a:p>
            <a:pPr algn="ctr"/>
            <a:r>
              <a:rPr lang="es-CL" b="1" dirty="0" smtClean="0"/>
              <a:t>datos de reflectancia espectral en mejoramiento genético</a:t>
            </a:r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514352"/>
            <a:ext cx="914400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 smtClean="0"/>
              <a:t>Creado por</a:t>
            </a:r>
          </a:p>
          <a:p>
            <a:pPr algn="ctr"/>
            <a:r>
              <a:rPr lang="es-CL" b="1" dirty="0" smtClean="0"/>
              <a:t>Gustavo A. Lobos</a:t>
            </a:r>
          </a:p>
          <a:p>
            <a:pPr algn="ctr"/>
            <a:r>
              <a:rPr lang="es-CL" sz="1400" dirty="0" smtClean="0"/>
              <a:t>(Centro de Mejoramiento Genético y Fenómica Vegetal, Facultad de Ciencias Agrarias, Universidad de Talca, Talca, Chile)</a:t>
            </a:r>
          </a:p>
          <a:p>
            <a:pPr algn="ctr"/>
            <a:r>
              <a:rPr lang="es-CL" sz="500" dirty="0" smtClean="0">
                <a:effectLst/>
              </a:rPr>
              <a:t> </a:t>
            </a:r>
            <a:endParaRPr lang="es-CL" sz="500" baseline="30000" dirty="0" smtClean="0"/>
          </a:p>
          <a:p>
            <a:pPr algn="ctr"/>
            <a:r>
              <a:rPr lang="es-CL" b="1" dirty="0" smtClean="0"/>
              <a:t>Carlos Poblete-Echeverría</a:t>
            </a:r>
            <a:r>
              <a:rPr lang="es-CL" b="1" dirty="0" smtClean="0">
                <a:effectLst/>
              </a:rPr>
              <a:t> </a:t>
            </a:r>
          </a:p>
          <a:p>
            <a:pPr algn="ctr"/>
            <a:r>
              <a:rPr lang="es-CL" sz="1400" dirty="0" smtClean="0"/>
              <a:t>(Departamento de Viticultura y Enología, Stellenbosch University, Stellenbosch, Sud Africa)</a:t>
            </a:r>
            <a:r>
              <a:rPr lang="es-CL" sz="1400" dirty="0" smtClean="0">
                <a:effectLst/>
              </a:rPr>
              <a:t> </a:t>
            </a:r>
          </a:p>
          <a:p>
            <a:pPr algn="ctr"/>
            <a:endParaRPr lang="es-CL" sz="500" baseline="30000" dirty="0" smtClean="0"/>
          </a:p>
          <a:p>
            <a:pPr algn="ctr"/>
            <a:endParaRPr lang="es-CL" sz="500" baseline="30000" dirty="0" smtClean="0"/>
          </a:p>
          <a:p>
            <a:pPr algn="ctr"/>
            <a:r>
              <a:rPr lang="es-CL" sz="1200" dirty="0" smtClean="0"/>
              <a:t>Financiado por</a:t>
            </a:r>
          </a:p>
          <a:p>
            <a:pPr algn="ctr"/>
            <a:endParaRPr lang="en-US" sz="1400" baseline="30000" dirty="0" smtClean="0"/>
          </a:p>
          <a:p>
            <a:pPr algn="ctr"/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882" y="6204132"/>
            <a:ext cx="1748450" cy="5809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801" y="6098265"/>
            <a:ext cx="675726" cy="7597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" y="6204132"/>
            <a:ext cx="1713799" cy="531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7337" y="6098686"/>
            <a:ext cx="1251341" cy="72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76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139</Words>
  <Application>Microsoft Macintosh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Universidad de Talca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Gustavo A. Lobos</dc:creator>
  <cp:lastModifiedBy>Gustavo A. Lobos</cp:lastModifiedBy>
  <cp:revision>20</cp:revision>
  <dcterms:created xsi:type="dcterms:W3CDTF">2016-04-08T14:47:01Z</dcterms:created>
  <dcterms:modified xsi:type="dcterms:W3CDTF">2016-11-25T15:53:59Z</dcterms:modified>
</cp:coreProperties>
</file>